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0"/>
  </p:notesMasterIdLst>
  <p:sldIdLst>
    <p:sldId id="272" r:id="rId5"/>
    <p:sldId id="277" r:id="rId6"/>
    <p:sldId id="278" r:id="rId7"/>
    <p:sldId id="279" r:id="rId8"/>
    <p:sldId id="28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D9FFCF-94C1-4977-88B3-E48C9013FEB6}" type="datetimeFigureOut">
              <a:rPr lang="en-US" smtClean="0"/>
              <a:t>3/15/2020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7E48D1-FA17-4B0C-9EED-C23B2F50007B}" type="slidenum">
              <a:rPr lang="en-US" smtClean="0"/>
              <a:t>‹#›</a:t>
            </a:fld>
            <a:endParaRPr lang="en-US" dirty="0"/>
          </a:p>
        </p:txBody>
      </p:sp>
    </p:spTree>
    <p:extLst>
      <p:ext uri="{BB962C8B-B14F-4D97-AF65-F5344CB8AC3E}">
        <p14:creationId xmlns:p14="http://schemas.microsoft.com/office/powerpoint/2010/main" val="248485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6563AE3-6165-477E-B4AC-9B3412918D61}" type="datetime1">
              <a:rPr lang="en-US" smtClean="0"/>
              <a:t>3/15/2020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DFC2EE-FFAF-4366-98C1-43C4CEFB55EF}"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D83A05-EC24-455F-BFCB-2E55E407986A}"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BE9370-6BB7-4EF8-9E2D-9533872D284C}"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2F83615-2EC9-4735-AD2E-D9457C5002CE}"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7DD6B3-3B41-49CE-98D5-AC9EE2F2F33D}" type="datetime1">
              <a:rPr lang="en-US" smtClean="0"/>
              <a:t>3/15/2020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1125171-AF6E-46EE-B462-69A57C481BD1}" type="datetime1">
              <a:rPr lang="en-US" smtClean="0"/>
              <a:t>3/15/2020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78F7C-C03F-4CF0-9FC1-0AB03D8F40F3}" type="datetime1">
              <a:rPr lang="en-US" smtClean="0"/>
              <a:t>3/15/2020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6AFDB6-9594-45AB-A1B6-CD0423EFC07A}" type="datetime1">
              <a:rPr lang="en-US" smtClean="0"/>
              <a:t>3/15/2020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8CD63-1374-4A34-8074-9B66A788C7C8}" type="datetime1">
              <a:rPr lang="en-US" smtClean="0"/>
              <a:t>3/15/2020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37F04E-7C36-4823-8C8B-35A5D008BA2E}" type="datetime1">
              <a:rPr lang="en-US" smtClean="0"/>
              <a:t>3/15/2020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80FDC9-585F-41B3-9C7B-6446A15C1903}"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E9C652F-1DAD-42D5-A23C-D4AEC11DFD15}" type="datetime1">
              <a:rPr lang="en-US" smtClean="0"/>
              <a:t>3/15/2020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947135-D7B7-4ADD-B6AD-D96D1D030C29}" type="datetime1">
              <a:rPr lang="en-US" smtClean="0"/>
              <a:t>3/15/2020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FC6172-7614-4123-9FD1-084D61691C18}" type="datetime1">
              <a:rPr lang="en-US" smtClean="0"/>
              <a:t>3/15/2020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04FCD9-8A14-49F0-A39B-63DB602051B5}"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CAD423-9581-4C2E-BC53-589648DAFB65}" type="datetime1">
              <a:rPr lang="en-US" smtClean="0"/>
              <a:t>3/15/2020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24FB0BD-5465-47FB-B38A-091AC0FE3276}" type="datetime1">
              <a:rPr lang="en-US" smtClean="0"/>
              <a:t>3/15/2020</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FB2A0140-2D8F-4CD1-B57A-0DFBC1614976}"/>
              </a:ext>
            </a:extLst>
          </p:cNvPr>
          <p:cNvPicPr>
            <a:picLocks noChangeAspect="1"/>
          </p:cNvPicPr>
          <p:nvPr/>
        </p:nvPicPr>
        <p:blipFill rotWithShape="1">
          <a:blip r:embed="rId3"/>
          <a:srcRect t="6584" b="9171"/>
          <a:stretch/>
        </p:blipFill>
        <p:spPr>
          <a:xfrm>
            <a:off x="20" y="2030"/>
            <a:ext cx="12191980" cy="6855970"/>
          </a:xfrm>
          <a:prstGeom prst="rect">
            <a:avLst/>
          </a:prstGeom>
        </p:spPr>
      </p:pic>
      <p:sp>
        <p:nvSpPr>
          <p:cNvPr id="17" name="Rectangle 16">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35B1F3-451A-44B0-8D86-3FB6C9149498}"/>
              </a:ext>
            </a:extLst>
          </p:cNvPr>
          <p:cNvSpPr>
            <a:spLocks noGrp="1"/>
          </p:cNvSpPr>
          <p:nvPr>
            <p:ph type="ctrTitle"/>
          </p:nvPr>
        </p:nvSpPr>
        <p:spPr>
          <a:xfrm>
            <a:off x="1595269" y="1122363"/>
            <a:ext cx="9001462" cy="2387600"/>
          </a:xfrm>
        </p:spPr>
        <p:txBody>
          <a:bodyPr>
            <a:normAutofit/>
          </a:bodyPr>
          <a:lstStyle/>
          <a:p>
            <a:r>
              <a:rPr lang="pl-PL" dirty="0">
                <a:solidFill>
                  <a:srgbClr val="FFFFFF"/>
                </a:solidFill>
              </a:rPr>
              <a:t>Roomcrawler</a:t>
            </a:r>
            <a:endParaRPr lang="en-US" dirty="0">
              <a:solidFill>
                <a:srgbClr val="FFFFFF"/>
              </a:solidFill>
            </a:endParaRPr>
          </a:p>
        </p:txBody>
      </p:sp>
      <p:sp>
        <p:nvSpPr>
          <p:cNvPr id="3" name="Subtitle 2">
            <a:extLst>
              <a:ext uri="{FF2B5EF4-FFF2-40B4-BE49-F238E27FC236}">
                <a16:creationId xmlns:a16="http://schemas.microsoft.com/office/drawing/2014/main" id="{7C85D3CE-F0EC-43FD-844C-7302013D95CF}"/>
              </a:ext>
            </a:extLst>
          </p:cNvPr>
          <p:cNvSpPr>
            <a:spLocks noGrp="1"/>
          </p:cNvSpPr>
          <p:nvPr>
            <p:ph type="subTitle" idx="1"/>
          </p:nvPr>
        </p:nvSpPr>
        <p:spPr>
          <a:xfrm>
            <a:off x="8481270" y="5889072"/>
            <a:ext cx="3710710" cy="966898"/>
          </a:xfrm>
        </p:spPr>
        <p:txBody>
          <a:bodyPr>
            <a:normAutofit fontScale="92500" lnSpcReduction="10000"/>
          </a:bodyPr>
          <a:lstStyle/>
          <a:p>
            <a:r>
              <a:rPr lang="pl-PL" dirty="0">
                <a:solidFill>
                  <a:srgbClr val="FFFFFF"/>
                </a:solidFill>
              </a:rPr>
              <a:t>Ernest Patryk Szymanski</a:t>
            </a:r>
          </a:p>
          <a:p>
            <a:r>
              <a:rPr lang="pl-PL" dirty="0">
                <a:solidFill>
                  <a:srgbClr val="FFFFFF"/>
                </a:solidFill>
              </a:rPr>
              <a:t>ers17@aber.ac.uk</a:t>
            </a:r>
            <a:endParaRPr lang="en-US" dirty="0">
              <a:solidFill>
                <a:srgbClr val="FFFFFF"/>
              </a:solidFill>
            </a:endParaRPr>
          </a:p>
        </p:txBody>
      </p:sp>
      <p:sp>
        <p:nvSpPr>
          <p:cNvPr id="7" name="Subtitle 2">
            <a:extLst>
              <a:ext uri="{FF2B5EF4-FFF2-40B4-BE49-F238E27FC236}">
                <a16:creationId xmlns:a16="http://schemas.microsoft.com/office/drawing/2014/main" id="{63ACDD15-892A-42FF-ACD6-C26A4411D012}"/>
              </a:ext>
            </a:extLst>
          </p:cNvPr>
          <p:cNvSpPr txBox="1">
            <a:spLocks/>
          </p:cNvSpPr>
          <p:nvPr/>
        </p:nvSpPr>
        <p:spPr>
          <a:xfrm>
            <a:off x="1747669" y="3754438"/>
            <a:ext cx="9001462" cy="1655762"/>
          </a:xfrm>
          <a:prstGeom prst="rect">
            <a:avLst/>
          </a:prstGeom>
        </p:spPr>
        <p:txBody>
          <a:bodyPr vert="horz" lIns="91440" tIns="45720" rIns="91440" bIns="45720" rtlCol="0">
            <a:normAutofit/>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r>
              <a:rPr lang="pl-PL">
                <a:solidFill>
                  <a:srgbClr val="FFFFFF"/>
                </a:solidFill>
              </a:rPr>
              <a:t>A 2D RogueLike game</a:t>
            </a:r>
            <a:endParaRPr lang="en-US" dirty="0">
              <a:solidFill>
                <a:srgbClr val="FFFFFF"/>
              </a:solidFill>
            </a:endParaRPr>
          </a:p>
        </p:txBody>
      </p:sp>
    </p:spTree>
    <p:extLst>
      <p:ext uri="{BB962C8B-B14F-4D97-AF65-F5344CB8AC3E}">
        <p14:creationId xmlns:p14="http://schemas.microsoft.com/office/powerpoint/2010/main" val="6969221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4BE4B96E-5EA8-4897-BE2C-FDAE5768F9C4}"/>
              </a:ext>
            </a:extLst>
          </p:cNvPr>
          <p:cNvPicPr>
            <a:picLocks noChangeAspect="1"/>
          </p:cNvPicPr>
          <p:nvPr/>
        </p:nvPicPr>
        <p:blipFill rotWithShape="1">
          <a:blip r:embed="rId2">
            <a:alphaModFix amt="15000"/>
          </a:blip>
          <a:srcRect t="6584" b="9171"/>
          <a:stretch/>
        </p:blipFill>
        <p:spPr>
          <a:xfrm>
            <a:off x="20" y="2030"/>
            <a:ext cx="12191980" cy="6855970"/>
          </a:xfrm>
          <a:prstGeom prst="rect">
            <a:avLst/>
          </a:prstGeom>
        </p:spPr>
      </p:pic>
      <p:sp>
        <p:nvSpPr>
          <p:cNvPr id="2" name="Title 1">
            <a:extLst>
              <a:ext uri="{FF2B5EF4-FFF2-40B4-BE49-F238E27FC236}">
                <a16:creationId xmlns:a16="http://schemas.microsoft.com/office/drawing/2014/main" id="{6E61A9E1-AECC-49E8-8865-1C160302B7FA}"/>
              </a:ext>
            </a:extLst>
          </p:cNvPr>
          <p:cNvSpPr>
            <a:spLocks noGrp="1"/>
          </p:cNvSpPr>
          <p:nvPr>
            <p:ph type="title"/>
          </p:nvPr>
        </p:nvSpPr>
        <p:spPr>
          <a:xfrm>
            <a:off x="913796" y="0"/>
            <a:ext cx="10353761" cy="1326321"/>
          </a:xfrm>
        </p:spPr>
        <p:txBody>
          <a:bodyPr>
            <a:normAutofit/>
          </a:bodyPr>
          <a:lstStyle/>
          <a:p>
            <a:r>
              <a:rPr lang="pl-PL" dirty="0"/>
              <a:t>Point of the game</a:t>
            </a:r>
            <a:endParaRPr lang="en-US" dirty="0"/>
          </a:p>
        </p:txBody>
      </p:sp>
      <p:sp>
        <p:nvSpPr>
          <p:cNvPr id="3" name="Content Placeholder 2">
            <a:extLst>
              <a:ext uri="{FF2B5EF4-FFF2-40B4-BE49-F238E27FC236}">
                <a16:creationId xmlns:a16="http://schemas.microsoft.com/office/drawing/2014/main" id="{FF632633-4153-40E6-90EA-50F3601B6825}"/>
              </a:ext>
            </a:extLst>
          </p:cNvPr>
          <p:cNvSpPr>
            <a:spLocks noGrp="1"/>
          </p:cNvSpPr>
          <p:nvPr>
            <p:ph idx="1"/>
          </p:nvPr>
        </p:nvSpPr>
        <p:spPr>
          <a:xfrm>
            <a:off x="195773" y="2168662"/>
            <a:ext cx="7306040" cy="3695136"/>
          </a:xfrm>
        </p:spPr>
        <p:txBody>
          <a:bodyPr/>
          <a:lstStyle/>
          <a:p>
            <a:pPr marL="0" indent="0">
              <a:buNone/>
            </a:pPr>
            <a:r>
              <a:rPr lang="pl-PL" dirty="0"/>
              <a:t>Roomcrawler is a RogueLike game that takes place in 2D world. Main objective for the player is to defeat different enemies, become as powerful as he can and fight the challenging final boss. He will be able to do it by going through various rooms that are randomly generated in multiple floors and collect powerups. In order to move from one room to another he needs to defeat the enemies and then the doors are unlocked to the next room.</a:t>
            </a:r>
            <a:endParaRPr lang="en-US" dirty="0"/>
          </a:p>
          <a:p>
            <a:endParaRPr lang="pl-PL" dirty="0"/>
          </a:p>
        </p:txBody>
      </p:sp>
      <p:pic>
        <p:nvPicPr>
          <p:cNvPr id="4" name="Picture 3">
            <a:extLst>
              <a:ext uri="{FF2B5EF4-FFF2-40B4-BE49-F238E27FC236}">
                <a16:creationId xmlns:a16="http://schemas.microsoft.com/office/drawing/2014/main" id="{0D171197-2479-4108-BB74-D449A2E95624}"/>
              </a:ext>
            </a:extLst>
          </p:cNvPr>
          <p:cNvPicPr>
            <a:picLocks noChangeAspect="1"/>
          </p:cNvPicPr>
          <p:nvPr/>
        </p:nvPicPr>
        <p:blipFill>
          <a:blip r:embed="rId3"/>
          <a:stretch>
            <a:fillRect/>
          </a:stretch>
        </p:blipFill>
        <p:spPr>
          <a:xfrm>
            <a:off x="7389845" y="1978090"/>
            <a:ext cx="4718180" cy="3387206"/>
          </a:xfrm>
          <a:prstGeom prst="rect">
            <a:avLst/>
          </a:prstGeom>
        </p:spPr>
      </p:pic>
      <p:sp>
        <p:nvSpPr>
          <p:cNvPr id="8" name="Content Placeholder 2">
            <a:extLst>
              <a:ext uri="{FF2B5EF4-FFF2-40B4-BE49-F238E27FC236}">
                <a16:creationId xmlns:a16="http://schemas.microsoft.com/office/drawing/2014/main" id="{1DE75CEF-486B-4B80-808C-9107E8ECB3B6}"/>
              </a:ext>
            </a:extLst>
          </p:cNvPr>
          <p:cNvSpPr txBox="1">
            <a:spLocks/>
          </p:cNvSpPr>
          <p:nvPr/>
        </p:nvSpPr>
        <p:spPr>
          <a:xfrm>
            <a:off x="7389844" y="5365296"/>
            <a:ext cx="4718179" cy="141805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buNone/>
            </a:pPr>
            <a:endParaRPr lang="pl-PL" dirty="0"/>
          </a:p>
        </p:txBody>
      </p:sp>
      <p:sp>
        <p:nvSpPr>
          <p:cNvPr id="6" name="Rectangle 5">
            <a:extLst>
              <a:ext uri="{FF2B5EF4-FFF2-40B4-BE49-F238E27FC236}">
                <a16:creationId xmlns:a16="http://schemas.microsoft.com/office/drawing/2014/main" id="{D83D9372-BE1E-4AA0-84D9-4873E69AF89E}"/>
              </a:ext>
            </a:extLst>
          </p:cNvPr>
          <p:cNvSpPr/>
          <p:nvPr/>
        </p:nvSpPr>
        <p:spPr>
          <a:xfrm>
            <a:off x="7697566" y="5365296"/>
            <a:ext cx="4170974" cy="923330"/>
          </a:xfrm>
          <a:prstGeom prst="rect">
            <a:avLst/>
          </a:prstGeom>
        </p:spPr>
        <p:txBody>
          <a:bodyPr wrap="square">
            <a:spAutoFit/>
          </a:bodyPr>
          <a:lstStyle/>
          <a:p>
            <a:pPr algn="just"/>
            <a:r>
              <a:rPr lang="en-US" b="1" dirty="0"/>
              <a:t>Figure 1. </a:t>
            </a:r>
            <a:r>
              <a:rPr lang="en-US" dirty="0"/>
              <a:t>A screen from the game showing player, health bar, r</a:t>
            </a:r>
            <a:r>
              <a:rPr lang="pl-PL" dirty="0"/>
              <a:t>ooms, boss and the treasure chest</a:t>
            </a:r>
          </a:p>
        </p:txBody>
      </p:sp>
    </p:spTree>
    <p:extLst>
      <p:ext uri="{BB962C8B-B14F-4D97-AF65-F5344CB8AC3E}">
        <p14:creationId xmlns:p14="http://schemas.microsoft.com/office/powerpoint/2010/main" val="3850918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4BE4B96E-5EA8-4897-BE2C-FDAE5768F9C4}"/>
              </a:ext>
            </a:extLst>
          </p:cNvPr>
          <p:cNvPicPr>
            <a:picLocks noChangeAspect="1"/>
          </p:cNvPicPr>
          <p:nvPr/>
        </p:nvPicPr>
        <p:blipFill rotWithShape="1">
          <a:blip r:embed="rId2">
            <a:alphaModFix amt="15000"/>
          </a:blip>
          <a:srcRect t="6584" b="9171"/>
          <a:stretch/>
        </p:blipFill>
        <p:spPr>
          <a:xfrm>
            <a:off x="20" y="2030"/>
            <a:ext cx="12191980" cy="6855970"/>
          </a:xfrm>
          <a:prstGeom prst="rect">
            <a:avLst/>
          </a:prstGeom>
        </p:spPr>
      </p:pic>
      <p:sp>
        <p:nvSpPr>
          <p:cNvPr id="2" name="Title 1">
            <a:extLst>
              <a:ext uri="{FF2B5EF4-FFF2-40B4-BE49-F238E27FC236}">
                <a16:creationId xmlns:a16="http://schemas.microsoft.com/office/drawing/2014/main" id="{6E61A9E1-AECC-49E8-8865-1C160302B7FA}"/>
              </a:ext>
            </a:extLst>
          </p:cNvPr>
          <p:cNvSpPr>
            <a:spLocks noGrp="1"/>
          </p:cNvSpPr>
          <p:nvPr>
            <p:ph type="title"/>
          </p:nvPr>
        </p:nvSpPr>
        <p:spPr>
          <a:xfrm>
            <a:off x="913796" y="0"/>
            <a:ext cx="10353761" cy="1326321"/>
          </a:xfrm>
        </p:spPr>
        <p:txBody>
          <a:bodyPr>
            <a:normAutofit/>
          </a:bodyPr>
          <a:lstStyle/>
          <a:p>
            <a:r>
              <a:rPr lang="pl-PL" dirty="0"/>
              <a:t>Progress</a:t>
            </a:r>
            <a:endParaRPr lang="en-US" dirty="0"/>
          </a:p>
        </p:txBody>
      </p:sp>
      <p:sp>
        <p:nvSpPr>
          <p:cNvPr id="3" name="Content Placeholder 2">
            <a:extLst>
              <a:ext uri="{FF2B5EF4-FFF2-40B4-BE49-F238E27FC236}">
                <a16:creationId xmlns:a16="http://schemas.microsoft.com/office/drawing/2014/main" id="{FF632633-4153-40E6-90EA-50F3601B6825}"/>
              </a:ext>
            </a:extLst>
          </p:cNvPr>
          <p:cNvSpPr>
            <a:spLocks noGrp="1"/>
          </p:cNvSpPr>
          <p:nvPr>
            <p:ph idx="1"/>
          </p:nvPr>
        </p:nvSpPr>
        <p:spPr>
          <a:xfrm>
            <a:off x="195773" y="2168662"/>
            <a:ext cx="7178333" cy="3695136"/>
          </a:xfrm>
        </p:spPr>
        <p:txBody>
          <a:bodyPr>
            <a:normAutofit fontScale="92500"/>
          </a:bodyPr>
          <a:lstStyle/>
          <a:p>
            <a:pPr marL="0" indent="0" algn="just">
              <a:buNone/>
            </a:pPr>
            <a:r>
              <a:rPr lang="pl-PL" dirty="0"/>
              <a:t>So far there is a fair implementation of level generation that has some issues but they are not major. Levels are generating quickly and rooms are connected to each other. Last room that is being spawned is the boss room that also spawns a boss enemy. There is a health system and damage system </a:t>
            </a:r>
            <a:r>
              <a:rPr lang="en-US" dirty="0"/>
              <a:t>connected with</a:t>
            </a:r>
            <a:r>
              <a:rPr lang="pl-PL" dirty="0"/>
              <a:t> the health bar that are properly working. Player movement is partially completed as there need to be some adjustments to the smoothness of the movement and response time. Shooting mechanics are basic at this point as well. There is also a basic UI implementation.</a:t>
            </a:r>
            <a:endParaRPr lang="en-US" dirty="0"/>
          </a:p>
          <a:p>
            <a:endParaRPr lang="pl-PL" dirty="0"/>
          </a:p>
        </p:txBody>
      </p:sp>
      <p:sp>
        <p:nvSpPr>
          <p:cNvPr id="8" name="Content Placeholder 2">
            <a:extLst>
              <a:ext uri="{FF2B5EF4-FFF2-40B4-BE49-F238E27FC236}">
                <a16:creationId xmlns:a16="http://schemas.microsoft.com/office/drawing/2014/main" id="{1DE75CEF-486B-4B80-808C-9107E8ECB3B6}"/>
              </a:ext>
            </a:extLst>
          </p:cNvPr>
          <p:cNvSpPr txBox="1">
            <a:spLocks/>
          </p:cNvSpPr>
          <p:nvPr/>
        </p:nvSpPr>
        <p:spPr>
          <a:xfrm>
            <a:off x="7389844" y="5365296"/>
            <a:ext cx="4718179" cy="141805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buNone/>
            </a:pPr>
            <a:endParaRPr lang="pl-PL" dirty="0"/>
          </a:p>
        </p:txBody>
      </p:sp>
      <p:sp>
        <p:nvSpPr>
          <p:cNvPr id="6" name="Rectangle 5">
            <a:extLst>
              <a:ext uri="{FF2B5EF4-FFF2-40B4-BE49-F238E27FC236}">
                <a16:creationId xmlns:a16="http://schemas.microsoft.com/office/drawing/2014/main" id="{D83D9372-BE1E-4AA0-84D9-4873E69AF89E}"/>
              </a:ext>
            </a:extLst>
          </p:cNvPr>
          <p:cNvSpPr/>
          <p:nvPr/>
        </p:nvSpPr>
        <p:spPr>
          <a:xfrm>
            <a:off x="7697566" y="5365296"/>
            <a:ext cx="4170974" cy="646331"/>
          </a:xfrm>
          <a:prstGeom prst="rect">
            <a:avLst/>
          </a:prstGeom>
        </p:spPr>
        <p:txBody>
          <a:bodyPr wrap="square">
            <a:spAutoFit/>
          </a:bodyPr>
          <a:lstStyle/>
          <a:p>
            <a:pPr algn="just"/>
            <a:r>
              <a:rPr lang="en-US" b="1" dirty="0"/>
              <a:t>Figure </a:t>
            </a:r>
            <a:r>
              <a:rPr lang="pl-PL" b="1" dirty="0"/>
              <a:t>2</a:t>
            </a:r>
            <a:r>
              <a:rPr lang="en-US" b="1" dirty="0"/>
              <a:t>. </a:t>
            </a:r>
            <a:r>
              <a:rPr lang="en-US" dirty="0"/>
              <a:t>A screen from the game showing </a:t>
            </a:r>
            <a:r>
              <a:rPr lang="pl-PL" dirty="0"/>
              <a:t>game while it is paused.</a:t>
            </a:r>
          </a:p>
        </p:txBody>
      </p:sp>
      <p:pic>
        <p:nvPicPr>
          <p:cNvPr id="1034" name="Picture 10">
            <a:extLst>
              <a:ext uri="{FF2B5EF4-FFF2-40B4-BE49-F238E27FC236}">
                <a16:creationId xmlns:a16="http://schemas.microsoft.com/office/drawing/2014/main" id="{BC219ECE-C857-4F93-92B1-FE89373B87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5355" y="2020924"/>
            <a:ext cx="4439126" cy="33398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047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4BE4B96E-5EA8-4897-BE2C-FDAE5768F9C4}"/>
              </a:ext>
            </a:extLst>
          </p:cNvPr>
          <p:cNvPicPr>
            <a:picLocks noChangeAspect="1"/>
          </p:cNvPicPr>
          <p:nvPr/>
        </p:nvPicPr>
        <p:blipFill rotWithShape="1">
          <a:blip r:embed="rId2">
            <a:alphaModFix amt="15000"/>
          </a:blip>
          <a:srcRect t="6584" b="9171"/>
          <a:stretch/>
        </p:blipFill>
        <p:spPr>
          <a:xfrm>
            <a:off x="20" y="2030"/>
            <a:ext cx="12191980" cy="6855970"/>
          </a:xfrm>
          <a:prstGeom prst="rect">
            <a:avLst/>
          </a:prstGeom>
        </p:spPr>
      </p:pic>
      <p:sp>
        <p:nvSpPr>
          <p:cNvPr id="2" name="Title 1">
            <a:extLst>
              <a:ext uri="{FF2B5EF4-FFF2-40B4-BE49-F238E27FC236}">
                <a16:creationId xmlns:a16="http://schemas.microsoft.com/office/drawing/2014/main" id="{6E61A9E1-AECC-49E8-8865-1C160302B7FA}"/>
              </a:ext>
            </a:extLst>
          </p:cNvPr>
          <p:cNvSpPr>
            <a:spLocks noGrp="1"/>
          </p:cNvSpPr>
          <p:nvPr>
            <p:ph type="title"/>
          </p:nvPr>
        </p:nvSpPr>
        <p:spPr>
          <a:xfrm>
            <a:off x="913796" y="0"/>
            <a:ext cx="10353761" cy="1326321"/>
          </a:xfrm>
        </p:spPr>
        <p:txBody>
          <a:bodyPr>
            <a:normAutofit/>
          </a:bodyPr>
          <a:lstStyle/>
          <a:p>
            <a:r>
              <a:rPr lang="pl-PL" dirty="0"/>
              <a:t>Remaining work</a:t>
            </a:r>
            <a:endParaRPr lang="en-US" dirty="0"/>
          </a:p>
        </p:txBody>
      </p:sp>
      <p:sp>
        <p:nvSpPr>
          <p:cNvPr id="3" name="Content Placeholder 2">
            <a:extLst>
              <a:ext uri="{FF2B5EF4-FFF2-40B4-BE49-F238E27FC236}">
                <a16:creationId xmlns:a16="http://schemas.microsoft.com/office/drawing/2014/main" id="{FF632633-4153-40E6-90EA-50F3601B6825}"/>
              </a:ext>
            </a:extLst>
          </p:cNvPr>
          <p:cNvSpPr>
            <a:spLocks noGrp="1"/>
          </p:cNvSpPr>
          <p:nvPr>
            <p:ph idx="1"/>
          </p:nvPr>
        </p:nvSpPr>
        <p:spPr>
          <a:xfrm>
            <a:off x="2437656" y="2072832"/>
            <a:ext cx="7306040" cy="3695136"/>
          </a:xfrm>
        </p:spPr>
        <p:txBody>
          <a:bodyPr>
            <a:normAutofit/>
          </a:bodyPr>
          <a:lstStyle/>
          <a:p>
            <a:pPr marL="0" indent="0" algn="just">
              <a:buNone/>
            </a:pPr>
            <a:r>
              <a:rPr lang="pl-PL" dirty="0"/>
              <a:t>I need to make some more research about </a:t>
            </a:r>
            <a:r>
              <a:rPr lang="en-US" dirty="0"/>
              <a:t>algorithms and </a:t>
            </a:r>
            <a:r>
              <a:rPr lang="pl-PL" dirty="0"/>
              <a:t>mechanics that I want to implement and improve. I </a:t>
            </a:r>
            <a:r>
              <a:rPr lang="en-US" dirty="0"/>
              <a:t>also need </a:t>
            </a:r>
            <a:r>
              <a:rPr lang="pl-PL" dirty="0"/>
              <a:t>to learn more on how to work with Unity Engine and </a:t>
            </a:r>
            <a:r>
              <a:rPr lang="en-US" dirty="0"/>
              <a:t>understand </a:t>
            </a:r>
            <a:r>
              <a:rPr lang="pl-PL" dirty="0"/>
              <a:t>how some of the processes </a:t>
            </a:r>
            <a:r>
              <a:rPr lang="en-US" dirty="0"/>
              <a:t>are handled in this engine</a:t>
            </a:r>
            <a:r>
              <a:rPr lang="pl-PL" dirty="0"/>
              <a:t>. I need to create some more UI elements</a:t>
            </a:r>
            <a:r>
              <a:rPr lang="en-US" dirty="0"/>
              <a:t>. They will be helpful for the player</a:t>
            </a:r>
            <a:r>
              <a:rPr lang="pl-PL" dirty="0"/>
              <a:t> and indicate his current status.</a:t>
            </a:r>
          </a:p>
          <a:p>
            <a:endParaRPr lang="pl-PL" dirty="0"/>
          </a:p>
        </p:txBody>
      </p:sp>
      <p:sp>
        <p:nvSpPr>
          <p:cNvPr id="8" name="Content Placeholder 2">
            <a:extLst>
              <a:ext uri="{FF2B5EF4-FFF2-40B4-BE49-F238E27FC236}">
                <a16:creationId xmlns:a16="http://schemas.microsoft.com/office/drawing/2014/main" id="{1DE75CEF-486B-4B80-808C-9107E8ECB3B6}"/>
              </a:ext>
            </a:extLst>
          </p:cNvPr>
          <p:cNvSpPr txBox="1">
            <a:spLocks/>
          </p:cNvSpPr>
          <p:nvPr/>
        </p:nvSpPr>
        <p:spPr>
          <a:xfrm>
            <a:off x="7389844" y="5365296"/>
            <a:ext cx="4718179" cy="141805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buNone/>
            </a:pPr>
            <a:endParaRPr lang="pl-PL" dirty="0"/>
          </a:p>
        </p:txBody>
      </p:sp>
    </p:spTree>
    <p:extLst>
      <p:ext uri="{BB962C8B-B14F-4D97-AF65-F5344CB8AC3E}">
        <p14:creationId xmlns:p14="http://schemas.microsoft.com/office/powerpoint/2010/main" val="3281614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4BE4B96E-5EA8-4897-BE2C-FDAE5768F9C4}"/>
              </a:ext>
            </a:extLst>
          </p:cNvPr>
          <p:cNvPicPr>
            <a:picLocks noChangeAspect="1"/>
          </p:cNvPicPr>
          <p:nvPr/>
        </p:nvPicPr>
        <p:blipFill rotWithShape="1">
          <a:blip r:embed="rId2">
            <a:alphaModFix amt="15000"/>
          </a:blip>
          <a:srcRect t="6584" b="9171"/>
          <a:stretch/>
        </p:blipFill>
        <p:spPr>
          <a:xfrm>
            <a:off x="0" y="0"/>
            <a:ext cx="12191980" cy="6855970"/>
          </a:xfrm>
          <a:prstGeom prst="rect">
            <a:avLst/>
          </a:prstGeom>
        </p:spPr>
      </p:pic>
      <p:sp>
        <p:nvSpPr>
          <p:cNvPr id="2" name="Title 1">
            <a:extLst>
              <a:ext uri="{FF2B5EF4-FFF2-40B4-BE49-F238E27FC236}">
                <a16:creationId xmlns:a16="http://schemas.microsoft.com/office/drawing/2014/main" id="{6E61A9E1-AECC-49E8-8865-1C160302B7FA}"/>
              </a:ext>
            </a:extLst>
          </p:cNvPr>
          <p:cNvSpPr>
            <a:spLocks noGrp="1"/>
          </p:cNvSpPr>
          <p:nvPr>
            <p:ph type="title"/>
          </p:nvPr>
        </p:nvSpPr>
        <p:spPr>
          <a:xfrm>
            <a:off x="913796" y="0"/>
            <a:ext cx="10353761" cy="1326321"/>
          </a:xfrm>
        </p:spPr>
        <p:txBody>
          <a:bodyPr>
            <a:normAutofit/>
          </a:bodyPr>
          <a:lstStyle/>
          <a:p>
            <a:r>
              <a:rPr lang="pl-PL" dirty="0"/>
              <a:t>Future work</a:t>
            </a:r>
            <a:endParaRPr lang="en-US" dirty="0"/>
          </a:p>
        </p:txBody>
      </p:sp>
      <p:sp>
        <p:nvSpPr>
          <p:cNvPr id="3" name="Content Placeholder 2">
            <a:extLst>
              <a:ext uri="{FF2B5EF4-FFF2-40B4-BE49-F238E27FC236}">
                <a16:creationId xmlns:a16="http://schemas.microsoft.com/office/drawing/2014/main" id="{FF632633-4153-40E6-90EA-50F3601B6825}"/>
              </a:ext>
            </a:extLst>
          </p:cNvPr>
          <p:cNvSpPr>
            <a:spLocks noGrp="1"/>
          </p:cNvSpPr>
          <p:nvPr>
            <p:ph idx="1"/>
          </p:nvPr>
        </p:nvSpPr>
        <p:spPr>
          <a:xfrm>
            <a:off x="2437656" y="2072832"/>
            <a:ext cx="7306040" cy="3695136"/>
          </a:xfrm>
        </p:spPr>
        <p:txBody>
          <a:bodyPr>
            <a:normAutofit/>
          </a:bodyPr>
          <a:lstStyle/>
          <a:p>
            <a:pPr marL="0" indent="0" algn="just">
              <a:buNone/>
            </a:pPr>
            <a:r>
              <a:rPr lang="pl-PL" dirty="0"/>
              <a:t>Mechanics will be implemented step by step. While I will finish one of the mechanics I will move to the next one. Right now there need to be done some of the adjustments</a:t>
            </a:r>
            <a:r>
              <a:rPr lang="en-US" dirty="0"/>
              <a:t> to the current mechanics of the game. After that, I will focus on door opening/closing algorithm that works with the enemy number in the room. </a:t>
            </a:r>
            <a:endParaRPr lang="pl-PL" dirty="0"/>
          </a:p>
          <a:p>
            <a:endParaRPr lang="pl-PL" dirty="0"/>
          </a:p>
        </p:txBody>
      </p:sp>
      <p:sp>
        <p:nvSpPr>
          <p:cNvPr id="8" name="Content Placeholder 2">
            <a:extLst>
              <a:ext uri="{FF2B5EF4-FFF2-40B4-BE49-F238E27FC236}">
                <a16:creationId xmlns:a16="http://schemas.microsoft.com/office/drawing/2014/main" id="{1DE75CEF-486B-4B80-808C-9107E8ECB3B6}"/>
              </a:ext>
            </a:extLst>
          </p:cNvPr>
          <p:cNvSpPr txBox="1">
            <a:spLocks/>
          </p:cNvSpPr>
          <p:nvPr/>
        </p:nvSpPr>
        <p:spPr>
          <a:xfrm>
            <a:off x="7389844" y="5365296"/>
            <a:ext cx="4718179" cy="141805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buNone/>
            </a:pPr>
            <a:endParaRPr lang="pl-PL" dirty="0"/>
          </a:p>
        </p:txBody>
      </p:sp>
    </p:spTree>
    <p:extLst>
      <p:ext uri="{BB962C8B-B14F-4D97-AF65-F5344CB8AC3E}">
        <p14:creationId xmlns:p14="http://schemas.microsoft.com/office/powerpoint/2010/main" val="28449502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7D98229-7B95-4B48-98C8-487C48B3172A}">
  <ds:schemaRefs>
    <ds:schemaRef ds:uri="http://schemas.microsoft.com/sharepoint/v3/contenttype/forms"/>
  </ds:schemaRefs>
</ds:datastoreItem>
</file>

<file path=customXml/itemProps2.xml><?xml version="1.0" encoding="utf-8"?>
<ds:datastoreItem xmlns:ds="http://schemas.openxmlformats.org/officeDocument/2006/customXml" ds:itemID="{253DAA06-94EB-4823-9E76-54CD605DE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5A5B28-3D16-4621-8849-6D474A759E29}">
  <ds:schemaRef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71af3243-3dd4-4a8d-8c0d-dd76da1f02a5"/>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Damask design</Template>
  <TotalTime>0</TotalTime>
  <Words>385</Words>
  <Application>Microsoft Office PowerPoint</Application>
  <PresentationFormat>Widescreen</PresentationFormat>
  <Paragraphs>14</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Bookman Old Style</vt:lpstr>
      <vt:lpstr>Calibri</vt:lpstr>
      <vt:lpstr>Rockwell</vt:lpstr>
      <vt:lpstr>Damask</vt:lpstr>
      <vt:lpstr>Roomcrawler</vt:lpstr>
      <vt:lpstr>Point of the game</vt:lpstr>
      <vt:lpstr>Progress</vt:lpstr>
      <vt:lpstr>Remaining work</vt:lpstr>
      <vt:lpstr>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2020-03-15T18:02:44Z</dcterms:created>
  <dcterms:modified xsi:type="dcterms:W3CDTF">2020-03-15T22:29:27Z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